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0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1/forms/validation/#tooltips" TargetMode="External"/><Relationship Id="rId2" Type="http://schemas.openxmlformats.org/officeDocument/2006/relationships/hyperlink" Target="https://getbootstrap.com/docs/5.1/components/modal/#live-dem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mponents/carousel/#crossfad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1/content/typography/#blockquotes" TargetMode="External"/><Relationship Id="rId2" Type="http://schemas.openxmlformats.org/officeDocument/2006/relationships/hyperlink" Target="https://getbootstrap.com/docs/5.1/content/tables/#overvie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etbootstrap.com/docs/5.1/components/navbar/#supported-cont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68A5-25A1-024C-B0C1-8B39C8EF7B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4F498-755D-EC48-A644-4D0A1E69A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Taught by </a:t>
            </a:r>
            <a:r>
              <a:rPr lang="en-US" dirty="0" err="1"/>
              <a:t>Yossef</a:t>
            </a:r>
            <a:r>
              <a:rPr lang="en-US" dirty="0"/>
              <a:t> Ayman </a:t>
            </a:r>
            <a:r>
              <a:rPr lang="en-US" dirty="0" err="1"/>
              <a:t>Zedan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89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Modal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9FC1-407F-424C-A269-3A24D85C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441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this section, we use container-fluid, ” row justify-content-evenly align-items-center”, col-lg-7 for the content and col-lg-5 for the image. </a:t>
            </a:r>
          </a:p>
          <a:p>
            <a:pPr marL="0" indent="0">
              <a:buNone/>
            </a:pPr>
            <a:r>
              <a:rPr lang="en-US" dirty="0"/>
              <a:t>We will take this modal: </a:t>
            </a:r>
            <a:r>
              <a:rPr lang="en-US" dirty="0">
                <a:hlinkClick r:id="rId2"/>
              </a:rPr>
              <a:t>https://getbootstrap.com/docs/5.1/components/modal/#live-demo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And this validation form: </a:t>
            </a:r>
            <a:r>
              <a:rPr lang="en-US" dirty="0">
                <a:hlinkClick r:id="rId3"/>
              </a:rPr>
              <a:t>https://getbootstrap.com/docs/5.1/forms/validation/#tooltips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447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Carousel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176916-CC6E-3A4F-AE00-777E7BAF5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334" y="1447800"/>
            <a:ext cx="8493732" cy="4419600"/>
          </a:xfrm>
        </p:spPr>
      </p:pic>
    </p:spTree>
    <p:extLst>
      <p:ext uri="{BB962C8B-B14F-4D97-AF65-F5344CB8AC3E}">
        <p14:creationId xmlns:p14="http://schemas.microsoft.com/office/powerpoint/2010/main" val="1735154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Carousel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9FC1-407F-424C-A269-3A24D85C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441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this section, we use this carousel: </a:t>
            </a:r>
            <a:r>
              <a:rPr lang="en-US" dirty="0">
                <a:hlinkClick r:id="rId2"/>
              </a:rPr>
              <a:t>https://getbootstrap.com/docs/5.1/components/carousel/#crossfade</a:t>
            </a:r>
            <a:r>
              <a:rPr lang="en-US" dirty="0"/>
              <a:t> and add caption with: &lt;div class="carousel-caption d-none"&gt; &lt;h5&gt;First slide label&lt;/h5&gt; &lt;p&gt;Some representative placeholder content for the first slide.&lt;/p&gt; &lt;/div&gt;</a:t>
            </a:r>
          </a:p>
          <a:p>
            <a:pPr marL="0" indent="0">
              <a:buNone/>
            </a:pPr>
            <a:r>
              <a:rPr lang="en-US" dirty="0"/>
              <a:t>And then we add: position-absolute top-50 translate-middle-y to the caption to control its position.</a:t>
            </a:r>
          </a:p>
        </p:txBody>
      </p:sp>
    </p:spTree>
    <p:extLst>
      <p:ext uri="{BB962C8B-B14F-4D97-AF65-F5344CB8AC3E}">
        <p14:creationId xmlns:p14="http://schemas.microsoft.com/office/powerpoint/2010/main" val="122505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Table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76011-C3FE-8941-937A-ACBC50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513799"/>
            <a:ext cx="9601200" cy="2287601"/>
          </a:xfrm>
        </p:spPr>
      </p:pic>
    </p:spTree>
    <p:extLst>
      <p:ext uri="{BB962C8B-B14F-4D97-AF65-F5344CB8AC3E}">
        <p14:creationId xmlns:p14="http://schemas.microsoft.com/office/powerpoint/2010/main" val="397640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Table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9FC1-407F-424C-A269-3A24D85C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441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this section, container, “row align-items-center”, col-md-8 for the table and col-md-4 for the figure and blockquote with mt-md-0 mt-5</a:t>
            </a:r>
          </a:p>
          <a:p>
            <a:pPr marL="0" indent="0">
              <a:buNone/>
            </a:pPr>
            <a:r>
              <a:rPr lang="en-US" dirty="0"/>
              <a:t>The table: </a:t>
            </a:r>
            <a:r>
              <a:rPr lang="en-US" dirty="0">
                <a:hlinkClick r:id="rId2"/>
              </a:rPr>
              <a:t>https://getbootstrap.com/docs/5.1/content/tables/#overview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Don’t forget to add &lt;div class=”table-responsive”&gt; &lt;table&gt;&lt;/table&gt; &lt;/div&gt;</a:t>
            </a:r>
          </a:p>
          <a:p>
            <a:pPr marL="0" indent="0">
              <a:buNone/>
            </a:pPr>
            <a:r>
              <a:rPr lang="en-US" dirty="0"/>
              <a:t>Figure with blockquote: </a:t>
            </a:r>
            <a:r>
              <a:rPr lang="en-US" dirty="0">
                <a:hlinkClick r:id="rId3"/>
              </a:rPr>
              <a:t>https://getbootstrap.com/docs/5.1/content/typography/#blockquotes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79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4D44BC-C400-DC4B-B7E2-528D572C5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866992"/>
            <a:ext cx="9601200" cy="1581216"/>
          </a:xfrm>
        </p:spPr>
      </p:pic>
    </p:spTree>
    <p:extLst>
      <p:ext uri="{BB962C8B-B14F-4D97-AF65-F5344CB8AC3E}">
        <p14:creationId xmlns:p14="http://schemas.microsoft.com/office/powerpoint/2010/main" val="251435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9FC1-407F-424C-A269-3A24D85C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this section, container, “row justify-content-center align-items-center”, col-lg-8 for the content and col-lg-4 for the alert:</a:t>
            </a:r>
          </a:p>
          <a:p>
            <a:r>
              <a:rPr lang="en-US" dirty="0"/>
              <a:t>&lt;div class="alert mt-5 alert-success alert-dismissible fade show" id="</a:t>
            </a:r>
            <a:r>
              <a:rPr lang="en-US" dirty="0" err="1"/>
              <a:t>successAlert</a:t>
            </a:r>
            <a:r>
              <a:rPr lang="en-US" dirty="0"/>
              <a:t>"&gt;</a:t>
            </a:r>
          </a:p>
          <a:p>
            <a:r>
              <a:rPr lang="en-US" dirty="0"/>
              <a:t>&lt;strong&gt;Thank you for calling us&lt;/strong&gt;</a:t>
            </a:r>
          </a:p>
          <a:p>
            <a:r>
              <a:rPr lang="en-US" dirty="0"/>
              <a:t>&lt;button type="button" class="</a:t>
            </a:r>
            <a:r>
              <a:rPr lang="en-US" dirty="0" err="1"/>
              <a:t>btn</a:t>
            </a:r>
            <a:r>
              <a:rPr lang="en-US" dirty="0"/>
              <a:t>-close" data-bs-dismiss="alert"&gt;&lt;/button&gt;</a:t>
            </a:r>
          </a:p>
          <a:p>
            <a:r>
              <a:rPr lang="en-US" dirty="0"/>
              <a:t>&lt;/div&gt;</a:t>
            </a:r>
          </a:p>
          <a:p>
            <a:r>
              <a:rPr lang="en-US" dirty="0"/>
              <a:t>&lt;script&gt;</a:t>
            </a:r>
          </a:p>
          <a:p>
            <a:r>
              <a:rPr lang="en-US" dirty="0"/>
              <a:t>function animation() {</a:t>
            </a:r>
          </a:p>
          <a:p>
            <a:r>
              <a:rPr lang="en-US" dirty="0"/>
              <a:t>$('#</a:t>
            </a:r>
            <a:r>
              <a:rPr lang="en-US" dirty="0" err="1"/>
              <a:t>successAlert</a:t>
            </a:r>
            <a:r>
              <a:rPr lang="en-US" dirty="0"/>
              <a:t>').</a:t>
            </a:r>
            <a:r>
              <a:rPr lang="en-US" dirty="0" err="1"/>
              <a:t>slideToggle</a:t>
            </a:r>
            <a:r>
              <a:rPr lang="en-US" dirty="0"/>
              <a:t>("slow");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})</a:t>
            </a:r>
          </a:p>
          <a:p>
            <a:r>
              <a:rPr lang="en-US" dirty="0"/>
              <a:t>&lt;/script&gt;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6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Pricing plans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31657-DE2A-5540-8D90-B9120CF33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12047"/>
            <a:ext cx="9601200" cy="2881706"/>
          </a:xfrm>
        </p:spPr>
      </p:pic>
    </p:spTree>
    <p:extLst>
      <p:ext uri="{BB962C8B-B14F-4D97-AF65-F5344CB8AC3E}">
        <p14:creationId xmlns:p14="http://schemas.microsoft.com/office/powerpoint/2010/main" val="587074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Pricing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9FC1-407F-424C-A269-3A24D85C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this section, container and 3 “col-md-4 px-5 py-3 </a:t>
            </a:r>
            <a:r>
              <a:rPr lang="en-US" dirty="0" err="1"/>
              <a:t>bg</a:t>
            </a:r>
            <a:r>
              <a:rPr lang="en-US" dirty="0"/>
              <a:t>-light/primary shadow-lg rounded-2” with text-center for the row.</a:t>
            </a:r>
          </a:p>
          <a:p>
            <a:pPr marL="0" indent="0">
              <a:buNone/>
            </a:pPr>
            <a:r>
              <a:rPr lang="en-US" dirty="0"/>
              <a:t>We use some markup like: del, mark and u</a:t>
            </a:r>
          </a:p>
        </p:txBody>
      </p:sp>
    </p:spTree>
    <p:extLst>
      <p:ext uri="{BB962C8B-B14F-4D97-AF65-F5344CB8AC3E}">
        <p14:creationId xmlns:p14="http://schemas.microsoft.com/office/powerpoint/2010/main" val="1070442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825C78-4971-AD4B-B7CE-08BD6FCC5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973746"/>
            <a:ext cx="9601200" cy="2358307"/>
          </a:xfrm>
        </p:spPr>
      </p:pic>
    </p:spTree>
    <p:extLst>
      <p:ext uri="{BB962C8B-B14F-4D97-AF65-F5344CB8AC3E}">
        <p14:creationId xmlns:p14="http://schemas.microsoft.com/office/powerpoint/2010/main" val="333058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9FC1-407F-424C-A269-3A24D85C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4419600"/>
          </a:xfrm>
        </p:spPr>
        <p:txBody>
          <a:bodyPr/>
          <a:lstStyle/>
          <a:p>
            <a:r>
              <a:rPr lang="en-US" dirty="0"/>
              <a:t>We will take this navbar: </a:t>
            </a:r>
            <a:r>
              <a:rPr lang="en-US" dirty="0">
                <a:hlinkClick r:id="rId2"/>
              </a:rPr>
              <a:t>https://getbootstrap.com/docs/5.1/components/navbar/#supported-content</a:t>
            </a:r>
            <a:endParaRPr lang="en-US" dirty="0"/>
          </a:p>
          <a:p>
            <a:r>
              <a:rPr lang="en-US" dirty="0"/>
              <a:t>Delete the form and keep the rest</a:t>
            </a:r>
          </a:p>
          <a:p>
            <a:r>
              <a:rPr lang="en-US" dirty="0"/>
              <a:t>Give it fixed-top navbar-dark and style="background-color: </a:t>
            </a:r>
            <a:r>
              <a:rPr lang="en-US" dirty="0" err="1"/>
              <a:t>rgba</a:t>
            </a:r>
            <a:r>
              <a:rPr lang="en-US" dirty="0"/>
              <a:t>(29,224,153,0.8);”</a:t>
            </a:r>
          </a:p>
          <a:p>
            <a:r>
              <a:rPr lang="en-US" dirty="0"/>
              <a:t>Give </a:t>
            </a:r>
            <a:r>
              <a:rPr lang="en-US" dirty="0" err="1"/>
              <a:t>ms</a:t>
            </a:r>
            <a:r>
              <a:rPr lang="en-US" dirty="0"/>
              <a:t>-auto to the ul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BE8CB-7042-B240-AAD7-4771C5B00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8" y="4888004"/>
            <a:ext cx="9731829" cy="52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3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9FC1-407F-424C-A269-3A24D85C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this footer, container, row with align-items-center, three col-lg-4 col-md-6 with mb-5 but the last column doesn’t has col-md-6. It will be taking 100% of the screen.</a:t>
            </a:r>
          </a:p>
          <a:p>
            <a:pPr marL="0" indent="0">
              <a:buNone/>
            </a:pPr>
            <a:r>
              <a:rPr lang="en-US" dirty="0"/>
              <a:t>We add a validation form with the script, form and </a:t>
            </a:r>
            <a:r>
              <a:rPr lang="en-US"/>
              <a:t>some content</a:t>
            </a:r>
          </a:p>
        </p:txBody>
      </p:sp>
    </p:spTree>
    <p:extLst>
      <p:ext uri="{BB962C8B-B14F-4D97-AF65-F5344CB8AC3E}">
        <p14:creationId xmlns:p14="http://schemas.microsoft.com/office/powerpoint/2010/main" val="288077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Home Section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1F2864-E01E-6F4A-8B23-367FAD3F4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3125" y="1447800"/>
            <a:ext cx="6698149" cy="4419600"/>
          </a:xfrm>
        </p:spPr>
      </p:pic>
    </p:spTree>
    <p:extLst>
      <p:ext uri="{BB962C8B-B14F-4D97-AF65-F5344CB8AC3E}">
        <p14:creationId xmlns:p14="http://schemas.microsoft.com/office/powerpoint/2010/main" val="344415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Home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9FC1-407F-424C-A269-3A24D85C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441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this section, we use text-center, text-white, container, “row align-items-center” with style="height: 100vh;" so we can align the content according to this height, display-1 and </a:t>
            </a:r>
            <a:r>
              <a:rPr lang="en-US" dirty="0" err="1"/>
              <a:t>btn</a:t>
            </a:r>
            <a:r>
              <a:rPr lang="en-US" dirty="0"/>
              <a:t>-outline-light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0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About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E53FB-72C2-4142-A580-427A216DE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024" y="1447800"/>
            <a:ext cx="9456351" cy="4419600"/>
          </a:xfrm>
        </p:spPr>
      </p:pic>
    </p:spTree>
    <p:extLst>
      <p:ext uri="{BB962C8B-B14F-4D97-AF65-F5344CB8AC3E}">
        <p14:creationId xmlns:p14="http://schemas.microsoft.com/office/powerpoint/2010/main" val="376827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About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9FC1-407F-424C-A269-3A24D85C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441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this section, use use </a:t>
            </a:r>
            <a:r>
              <a:rPr lang="en-US" dirty="0" err="1"/>
              <a:t>bg</a:t>
            </a:r>
            <a:r>
              <a:rPr lang="en-US" dirty="0"/>
              <a:t>-light, py-5 to the section, container, row with text-center</a:t>
            </a:r>
          </a:p>
          <a:p>
            <a:pPr marL="0" indent="0">
              <a:buNone/>
            </a:pPr>
            <a:r>
              <a:rPr lang="en-US" dirty="0"/>
              <a:t>Display-3 for title and then  border-danger. For the paragraph it’s text-muted.</a:t>
            </a:r>
          </a:p>
          <a:p>
            <a:pPr marL="0" indent="0">
              <a:buNone/>
            </a:pPr>
            <a:r>
              <a:rPr lang="en-US" dirty="0"/>
              <a:t>Then we use container fluid for the grid system, row with mt-5 and two col-lg-6. The second column will have mt-4 mt-lg-0 to add some margin from less than the large screen.</a:t>
            </a:r>
          </a:p>
          <a:p>
            <a:pPr marL="0" indent="0">
              <a:buNone/>
            </a:pPr>
            <a:r>
              <a:rPr lang="en-US" dirty="0"/>
              <a:t>The second column will contain two headers and a list </a:t>
            </a:r>
          </a:p>
        </p:txBody>
      </p:sp>
    </p:spTree>
    <p:extLst>
      <p:ext uri="{BB962C8B-B14F-4D97-AF65-F5344CB8AC3E}">
        <p14:creationId xmlns:p14="http://schemas.microsoft.com/office/powerpoint/2010/main" val="196169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FC615A-3C67-264B-B11F-EDFB9E75E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25499"/>
            <a:ext cx="9601200" cy="4264201"/>
          </a:xfrm>
        </p:spPr>
      </p:pic>
    </p:spTree>
    <p:extLst>
      <p:ext uri="{BB962C8B-B14F-4D97-AF65-F5344CB8AC3E}">
        <p14:creationId xmlns:p14="http://schemas.microsoft.com/office/powerpoint/2010/main" val="11046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9FC1-407F-424C-A269-3A24D85C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441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this section, container, row, col-lg-4 for the image and col-lg-8 for the content.</a:t>
            </a:r>
          </a:p>
          <a:p>
            <a:pPr marL="0" indent="0">
              <a:buNone/>
            </a:pPr>
            <a:r>
              <a:rPr lang="en-US" dirty="0"/>
              <a:t>For the content, we use header and inside it we have a button with a toast.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6AFC2-8FB8-0041-82FA-F2AECEE2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2813050"/>
            <a:ext cx="4686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7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5E5-3F4A-5C4D-B488-C2F94E90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en-US" dirty="0"/>
              <a:t>Modal section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6710BF-0A88-074F-B693-4DEBFC09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816650"/>
            <a:ext cx="9601200" cy="3681899"/>
          </a:xfrm>
        </p:spPr>
      </p:pic>
    </p:spTree>
    <p:extLst>
      <p:ext uri="{BB962C8B-B14F-4D97-AF65-F5344CB8AC3E}">
        <p14:creationId xmlns:p14="http://schemas.microsoft.com/office/powerpoint/2010/main" val="130458940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65</TotalTime>
  <Words>622</Words>
  <Application>Microsoft Macintosh PowerPoint</Application>
  <PresentationFormat>Widescreen</PresentationFormat>
  <Paragraphs>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Franklin Gothic Book</vt:lpstr>
      <vt:lpstr>Crop</vt:lpstr>
      <vt:lpstr>portfolio</vt:lpstr>
      <vt:lpstr>Navbar</vt:lpstr>
      <vt:lpstr>Home Section</vt:lpstr>
      <vt:lpstr>Home section</vt:lpstr>
      <vt:lpstr>About section</vt:lpstr>
      <vt:lpstr>About section</vt:lpstr>
      <vt:lpstr>Features</vt:lpstr>
      <vt:lpstr>Features</vt:lpstr>
      <vt:lpstr>Modal section</vt:lpstr>
      <vt:lpstr>Modal section</vt:lpstr>
      <vt:lpstr>Carousel section</vt:lpstr>
      <vt:lpstr>Carousel section</vt:lpstr>
      <vt:lpstr>Table section</vt:lpstr>
      <vt:lpstr>Table section</vt:lpstr>
      <vt:lpstr>Call to action</vt:lpstr>
      <vt:lpstr>Call to action</vt:lpstr>
      <vt:lpstr>Pricing plans</vt:lpstr>
      <vt:lpstr>Pricing plans</vt:lpstr>
      <vt:lpstr>Footer</vt:lpstr>
      <vt:lpstr>Footer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Microsoft Office User</dc:creator>
  <cp:lastModifiedBy>Microsoft Office User</cp:lastModifiedBy>
  <cp:revision>1</cp:revision>
  <dcterms:created xsi:type="dcterms:W3CDTF">2021-08-22T08:39:29Z</dcterms:created>
  <dcterms:modified xsi:type="dcterms:W3CDTF">2021-08-22T09:45:09Z</dcterms:modified>
</cp:coreProperties>
</file>